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55.png" ContentType="image/png"/>
  <Override PartName="/ppt/media/image44.png" ContentType="image/png"/>
  <Override PartName="/ppt/media/image56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14.xml.rels" ContentType="application/vnd.openxmlformats-package.relationships+xml"/>
  <Override PartName="/ppt/slides/_rels/slide89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94.xml.rels" ContentType="application/vnd.openxmlformats-package.relationships+xml"/>
  <Override PartName="/ppt/slides/_rels/slide87.xml.rels" ContentType="application/vnd.openxmlformats-package.relationships+xml"/>
  <Override PartName="/ppt/slides/_rels/slide3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78.xml.rels" ContentType="application/vnd.openxmlformats-package.relationships+xml"/>
  <Override PartName="/ppt/slides/_rels/slide79.xml.rels" ContentType="application/vnd.openxmlformats-package.relationships+xml"/>
  <Override PartName="/ppt/slides/_rels/slide83.xml.rels" ContentType="application/vnd.openxmlformats-package.relationships+xml"/>
  <Override PartName="/ppt/slides/_rels/slide30.xml.rels" ContentType="application/vnd.openxmlformats-package.relationships+xml"/>
  <Override PartName="/ppt/slides/_rels/slide95.xml.rels" ContentType="application/vnd.openxmlformats-package.relationships+xml"/>
  <Override PartName="/ppt/slides/_rels/slide88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70.xml.rels" ContentType="application/vnd.openxmlformats-package.relationships+xml"/>
  <Override PartName="/ppt/slides/_rels/slide100.xml.rels" ContentType="application/vnd.openxmlformats-package.relationships+xml"/>
  <Override PartName="/ppt/slides/_rels/slide77.xml.rels" ContentType="application/vnd.openxmlformats-package.relationships+xml"/>
  <Override PartName="/ppt/slides/_rels/slide93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11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1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96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66.xml.rels" ContentType="application/vnd.openxmlformats-package.relationships+xml"/>
  <Override PartName="/ppt/slides/_rels/slide75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50.xml.rels" ContentType="application/vnd.openxmlformats-package.relationships+xml"/>
  <Override PartName="/ppt/slides/_rels/slide99.xml.rels" ContentType="application/vnd.openxmlformats-package.relationships+xml"/>
  <Override PartName="/ppt/slides/_rels/slide91.xml.rels" ContentType="application/vnd.openxmlformats-package.relationships+xml"/>
  <Override PartName="/ppt/slides/_rels/slide31.xml.rels" ContentType="application/vnd.openxmlformats-package.relationships+xml"/>
  <Override PartName="/ppt/slides/_rels/slide84.xml.rels" ContentType="application/vnd.openxmlformats-package.relationships+xml"/>
  <Override PartName="/ppt/slides/_rels/slide45.xml.rels" ContentType="application/vnd.openxmlformats-package.relationships+xml"/>
  <Override PartName="/ppt/slides/_rels/slide98.xml.rels" ContentType="application/vnd.openxmlformats-package.relationships+xml"/>
  <Override PartName="/ppt/slides/_rels/slide90.xml.rels" ContentType="application/vnd.openxmlformats-package.relationships+xml"/>
  <Override PartName="/ppt/slides/_rels/slide92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9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0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2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64.xml" ContentType="application/vnd.openxmlformats-officedocument.presentationml.slide+xml"/>
  <Override PartName="/ppt/slides/slide99.xml" ContentType="application/vnd.openxmlformats-officedocument.presentationml.slide+xml"/>
  <Override PartName="/ppt/slides/slide62.xml" ContentType="application/vnd.openxmlformats-officedocument.presentationml.slide+xml"/>
  <Override PartName="/ppt/slides/slide87.xml" ContentType="application/vnd.openxmlformats-officedocument.presentationml.slide+xml"/>
  <Override PartName="/ppt/slides/slide63.xml" ContentType="application/vnd.openxmlformats-officedocument.presentationml.slide+xml"/>
  <Override PartName="/ppt/slides/slide98.xml" ContentType="application/vnd.openxmlformats-officedocument.presentationml.slide+xml"/>
  <Override PartName="/ppt/slides/slide61.xml" ContentType="application/vnd.openxmlformats-officedocument.presentationml.slide+xml"/>
  <Override PartName="/ppt/slides/slide86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5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9.xml" ContentType="application/vnd.openxmlformats-officedocument.presentationml.slide+xml"/>
  <Override PartName="/ppt/slides/slide94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slide" Target="slides/slide97.xml"/><Relationship Id="rId100" Type="http://schemas.openxmlformats.org/officeDocument/2006/relationships/slide" Target="slides/slide98.xml"/><Relationship Id="rId101" Type="http://schemas.openxmlformats.org/officeDocument/2006/relationships/slide" Target="slides/slide99.xml"/><Relationship Id="rId102" Type="http://schemas.openxmlformats.org/officeDocument/2006/relationships/slide" Target="slides/slide100.xml"/><Relationship Id="rId10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4CECF4-1BB7-4884-99CA-85F86286A9B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55069A-0DD1-46F5-88FA-79026997818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7F9E92-03EF-4EC9-8DE4-3DEAC6F1ED7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6F7381-FD05-432A-A7B4-FE9B5FDB327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E7617E-7E50-4322-A53E-27D39EA5D79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DF2200-EEF3-490D-9FD2-36EEF4914A0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0FEA77-7CF8-48DD-A702-CB3E465523B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7C7F36-BD96-4FCC-B7AB-5D8D536A58C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E87F3F-2D6F-4E08-B31D-7CCAD8C5FE2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8D1C94-2165-4F40-9BD9-2C97BCC1AE1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741118-0A12-4435-9C21-ADD5CEB7EF7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E5EC79-C62C-411A-99A5-D9C0CED8E74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AF097EE-615D-425F-A28D-DB24490FA6C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00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image" Target="../media/image55.png"/><Relationship Id="rId3" Type="http://schemas.openxmlformats.org/officeDocument/2006/relationships/image" Target="../media/image56.png"/><Relationship Id="rId4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8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99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39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40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pic>
        <p:nvPicPr>
          <p:cNvPr id="441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42" name=""/>
          <p:cNvSpPr/>
          <p:nvPr/>
        </p:nvSpPr>
        <p:spPr>
          <a:xfrm>
            <a:off x="466200" y="1728360"/>
            <a:ext cx="474264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Рисунок 2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04" name="TextBox 10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extBox 11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7" name="TextBox 1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8" name="Прямоугольник со скругленными углами 10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extBox 1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0" name="Прямоугольник со скругленными углами 1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1" name="Прямоугольник со скругленными углами 1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roup 2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14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5" name="Прямоугольник со скругленными углами 1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16" name="TextBox 1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7" name="Прямоугольник со скругленными углами 1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20" name="TextBox 1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TextBox 1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3" name="TextBox 1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4" name="Прямоугольник со скругленными углами 1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TextBox 11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6" name="Прямоугольник со скругленными углами 11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7" name="Прямоугольник со скругленными углами 11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2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30" name="Изображение 2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31" name="Прямоугольник со скругленными углами 11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32" name="TextBox 11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33" name="Прямоугольник со скругленными углами 11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Рисунок 2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36" name="TextBox 11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3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2024-09-02T17:13:22Z</dcterms:modified>
  <cp:revision>103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